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21"/>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67" r:id="rId12"/>
    <p:sldId id="2147477873" r:id="rId13"/>
    <p:sldId id="2147477870" r:id="rId14"/>
    <p:sldId id="2147477871" r:id="rId15"/>
    <p:sldId id="2147477872" r:id="rId16"/>
    <p:sldId id="2147477868" r:id="rId17"/>
    <p:sldId id="2147477877" r:id="rId18"/>
    <p:sldId id="2147477875" r:id="rId19"/>
    <p:sldId id="2147477876" r:id="rId20"/>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90" autoAdjust="0"/>
    <p:restoredTop sz="94660"/>
  </p:normalViewPr>
  <p:slideViewPr>
    <p:cSldViewPr snapToGrid="0">
      <p:cViewPr varScale="1">
        <p:scale>
          <a:sx n="109" d="100"/>
          <a:sy n="109" d="100"/>
        </p:scale>
        <p:origin x="35" y="6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30/05/2023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4:45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 </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7286</TotalTime>
  <Words>239</Words>
  <Application>Microsoft Office PowerPoint</Application>
  <PresentationFormat>Widescreen</PresentationFormat>
  <Paragraphs>44</Paragraphs>
  <Slides>18</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18</vt:i4>
      </vt:variant>
    </vt:vector>
  </HeadingPairs>
  <TitlesOfParts>
    <vt:vector size="26"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Performance</vt:lpstr>
      <vt:lpstr>Tuning outgoing web service calls</vt:lpstr>
      <vt:lpstr>Outgoing web service performance - 1</vt:lpstr>
      <vt:lpstr>Outgoing web service performance - 2</vt:lpstr>
      <vt:lpstr>Outgoing web service performance - 3</vt:lpstr>
      <vt:lpstr>Administration</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7</cp:revision>
  <dcterms:created xsi:type="dcterms:W3CDTF">2023-05-11T10:10:30Z</dcterms:created>
  <dcterms:modified xsi:type="dcterms:W3CDTF">2023-05-30T15:20:47Z</dcterms:modified>
</cp:coreProperties>
</file>